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74" d="100"/>
          <a:sy n="74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369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032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862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25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39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61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35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506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677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12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69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B5242-092C-49BE-93D3-1595FDCCFDA1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BCAEB-4460-4B0C-9EE5-3DDD6E47D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03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354AF6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54038"/>
            <a:ext cx="12192000" cy="574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9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ABC</dc:creator>
  <cp:lastModifiedBy>ABC</cp:lastModifiedBy>
  <cp:revision>4</cp:revision>
  <dcterms:created xsi:type="dcterms:W3CDTF">2026-01-16T11:45:08Z</dcterms:created>
  <dcterms:modified xsi:type="dcterms:W3CDTF">2026-01-16T12:03:42Z</dcterms:modified>
</cp:coreProperties>
</file>

<file path=docProps/thumbnail.jpeg>
</file>